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77F0F-8BD4-42DE-8592-ABDDD3D60837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17591-A591-41F1-9D2D-44B6961BB4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77F0F-8BD4-42DE-8592-ABDDD3D60837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17591-A591-41F1-9D2D-44B6961BB4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77F0F-8BD4-42DE-8592-ABDDD3D60837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17591-A591-41F1-9D2D-44B6961BB4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77F0F-8BD4-42DE-8592-ABDDD3D60837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17591-A591-41F1-9D2D-44B6961BB4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77F0F-8BD4-42DE-8592-ABDDD3D60837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17591-A591-41F1-9D2D-44B6961BB4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77F0F-8BD4-42DE-8592-ABDDD3D60837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17591-A591-41F1-9D2D-44B6961BB4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77F0F-8BD4-42DE-8592-ABDDD3D60837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17591-A591-41F1-9D2D-44B6961BB4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77F0F-8BD4-42DE-8592-ABDDD3D60837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17591-A591-41F1-9D2D-44B6961BB4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77F0F-8BD4-42DE-8592-ABDDD3D60837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17591-A591-41F1-9D2D-44B6961BB4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77F0F-8BD4-42DE-8592-ABDDD3D60837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17591-A591-41F1-9D2D-44B6961BB4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77F0F-8BD4-42DE-8592-ABDDD3D60837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17591-A591-41F1-9D2D-44B6961BB4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977F0F-8BD4-42DE-8592-ABDDD3D60837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917591-A591-41F1-9D2D-44B6961BB41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3067051"/>
          </a:xfrm>
        </p:spPr>
        <p:txBody>
          <a:bodyPr/>
          <a:lstStyle/>
          <a:p>
            <a:r>
              <a:rPr lang="en-US" dirty="0" smtClean="0"/>
              <a:t>The Iroquois tribe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Brittany, </a:t>
            </a:r>
            <a:r>
              <a:rPr lang="en-US" dirty="0" err="1" smtClean="0"/>
              <a:t>Kinley</a:t>
            </a:r>
            <a:r>
              <a:rPr lang="en-US" dirty="0" smtClean="0"/>
              <a:t>, Jorge</a:t>
            </a:r>
            <a:r>
              <a:rPr lang="en-US" dirty="0" smtClean="0"/>
              <a:t>, </a:t>
            </a:r>
            <a:r>
              <a:rPr lang="en-US" dirty="0" smtClean="0"/>
              <a:t>and Emiliano. </a:t>
            </a:r>
            <a:endParaRPr lang="en-US" dirty="0"/>
          </a:p>
        </p:txBody>
      </p:sp>
      <p:pic>
        <p:nvPicPr>
          <p:cNvPr id="7170" name="Picture 2" descr="http://cmaner5.org/images/Maps/NortheastReg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609600"/>
            <a:ext cx="2514600" cy="259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sz="4400" dirty="0" smtClean="0"/>
              <a:t>  	</a:t>
            </a:r>
            <a:r>
              <a:rPr lang="en-US" sz="4400" dirty="0" smtClean="0"/>
              <a:t>The </a:t>
            </a:r>
            <a:r>
              <a:rPr lang="en-US" sz="4400" dirty="0" smtClean="0"/>
              <a:t>tribe is located in the </a:t>
            </a:r>
            <a:r>
              <a:rPr lang="en-US" sz="4400" dirty="0" smtClean="0"/>
              <a:t>Northeast </a:t>
            </a:r>
            <a:r>
              <a:rPr lang="en-US" sz="4400" dirty="0" smtClean="0"/>
              <a:t>region of the </a:t>
            </a:r>
            <a:r>
              <a:rPr lang="en-US" sz="4400" dirty="0" smtClean="0"/>
              <a:t>United </a:t>
            </a:r>
            <a:r>
              <a:rPr lang="en-US" sz="4400" dirty="0" smtClean="0"/>
              <a:t>S</a:t>
            </a:r>
            <a:r>
              <a:rPr lang="en-US" sz="4400" dirty="0" smtClean="0"/>
              <a:t>tates mainly </a:t>
            </a:r>
            <a:r>
              <a:rPr lang="en-US" sz="4400" dirty="0" smtClean="0"/>
              <a:t>in Canada.									</a:t>
            </a:r>
            <a:r>
              <a:rPr lang="en-US" dirty="0" smtClean="0"/>
              <a:t>																				</a:t>
            </a:r>
          </a:p>
          <a:p>
            <a:pPr>
              <a:buNone/>
            </a:pPr>
            <a:r>
              <a:rPr lang="en-US" dirty="0" smtClean="0"/>
              <a:t>														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L</a:t>
            </a:r>
            <a:r>
              <a:rPr lang="en-US" dirty="0" smtClean="0"/>
              <a:t>ocation</a:t>
            </a:r>
            <a:endParaRPr lang="en-US" dirty="0"/>
          </a:p>
        </p:txBody>
      </p:sp>
      <p:pic>
        <p:nvPicPr>
          <p:cNvPr id="6146" name="Picture 2" descr="http://china-pics.net/Article/UploadFiles/200908/200908240201302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2971800"/>
            <a:ext cx="4486275" cy="33623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</a:t>
            </a:r>
            <a:r>
              <a:rPr lang="en-US" dirty="0" smtClean="0"/>
              <a:t>lothes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The tribe men wear feathers in their hair, a ring in their nose, </a:t>
            </a:r>
            <a:r>
              <a:rPr lang="en-US" sz="2800" dirty="0" smtClean="0"/>
              <a:t>jewelry, </a:t>
            </a:r>
            <a:r>
              <a:rPr lang="en-US" sz="2800" dirty="0" smtClean="0"/>
              <a:t>a cape, a sash around his waist, breechcloth leggings, and moccasins. </a:t>
            </a:r>
            <a:endParaRPr lang="en-US" sz="2800" dirty="0" smtClean="0"/>
          </a:p>
          <a:p>
            <a:r>
              <a:rPr lang="en-US" sz="2800" dirty="0" smtClean="0"/>
              <a:t>The </a:t>
            </a:r>
            <a:r>
              <a:rPr lang="en-US" sz="2800" dirty="0" smtClean="0"/>
              <a:t>women wear skirts, jewelry, tops, and braids their hair.  </a:t>
            </a:r>
            <a:endParaRPr lang="en-US" sz="2800" dirty="0"/>
          </a:p>
        </p:txBody>
      </p:sp>
      <p:pic>
        <p:nvPicPr>
          <p:cNvPr id="5122" name="Picture 2" descr="http://farm2.static.flickr.com/1138/1387237717_793c865c8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3276600"/>
            <a:ext cx="4714875" cy="3276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The tribe mostly </a:t>
            </a:r>
            <a:r>
              <a:rPr lang="en-US" sz="4000" dirty="0" smtClean="0"/>
              <a:t>ate</a:t>
            </a:r>
            <a:r>
              <a:rPr lang="en-US" sz="4000" dirty="0" smtClean="0"/>
              <a:t> </a:t>
            </a:r>
            <a:r>
              <a:rPr lang="en-US" sz="4000" dirty="0" smtClean="0"/>
              <a:t>corn, beans, and squash. The food  was considered special gifts from the holy creator.</a:t>
            </a:r>
            <a:endParaRPr lang="en-US" sz="4000" dirty="0"/>
          </a:p>
        </p:txBody>
      </p:sp>
      <p:pic>
        <p:nvPicPr>
          <p:cNvPr id="4098" name="Picture 2" descr="http://t3.gstatic.com/images?q=tbn:ANd9GcS6yv1dqTdhfaerIbhFJdPPnl1x-4HT7RvJUtGzkvOfcuVySF4esg:postville8.pbworks.com/f/1254430167/cor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4343400"/>
            <a:ext cx="3200400" cy="2209800"/>
          </a:xfrm>
          <a:prstGeom prst="rect">
            <a:avLst/>
          </a:prstGeom>
          <a:noFill/>
        </p:spPr>
      </p:pic>
      <p:pic>
        <p:nvPicPr>
          <p:cNvPr id="4100" name="Picture 4" descr="http://t0.gstatic.com/images?q=tbn:ANd9GcS8JLeK7b7lSqaic5Vnfax5bU0TtAxrUQPcNxMFMhtZqX5CvDbpgg:www.mce.k12tn.net/indians/reports4/buffalohun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4419600"/>
            <a:ext cx="3581400" cy="2057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Houses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The tribe </a:t>
            </a:r>
            <a:r>
              <a:rPr lang="en-US" sz="2800" dirty="0" smtClean="0"/>
              <a:t>lived </a:t>
            </a:r>
            <a:r>
              <a:rPr lang="en-US" sz="2800" dirty="0" smtClean="0"/>
              <a:t>in villages . Those are lots of houses in a big group. </a:t>
            </a:r>
            <a:endParaRPr lang="en-US" sz="2800" dirty="0" smtClean="0"/>
          </a:p>
          <a:p>
            <a:r>
              <a:rPr lang="en-US" sz="2800" dirty="0" smtClean="0"/>
              <a:t>Their </a:t>
            </a:r>
            <a:r>
              <a:rPr lang="en-US" sz="2800" dirty="0" smtClean="0"/>
              <a:t>houses were called log houses. They were made of bark from trees. They had door openings on both ends of the house and no doors or </a:t>
            </a:r>
            <a:r>
              <a:rPr lang="en-US" sz="2800" dirty="0" smtClean="0"/>
              <a:t>windows.</a:t>
            </a:r>
          </a:p>
          <a:p>
            <a:r>
              <a:rPr lang="en-US" sz="2800" dirty="0" smtClean="0"/>
              <a:t>During </a:t>
            </a:r>
            <a:r>
              <a:rPr lang="en-US" sz="2800" dirty="0" smtClean="0"/>
              <a:t>winter doors would be covered with skins so it would be warmer.</a:t>
            </a:r>
            <a:endParaRPr lang="en-US" sz="2800" dirty="0"/>
          </a:p>
        </p:txBody>
      </p:sp>
      <p:pic>
        <p:nvPicPr>
          <p:cNvPr id="3074" name="Picture 2" descr="http://t0.gstatic.com/images?q=tbn:ANd9GcSiQlz5ORzuSsMpP-7DkHVAibSkvlbhEfQCO_lTI9pz5sdZgzuU7Q:farm1.staticflickr.com/92/224831209_406a304953_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4724400"/>
            <a:ext cx="3048000" cy="1905000"/>
          </a:xfrm>
          <a:prstGeom prst="rect">
            <a:avLst/>
          </a:prstGeom>
          <a:noFill/>
        </p:spPr>
      </p:pic>
      <p:pic>
        <p:nvPicPr>
          <p:cNvPr id="3076" name="Picture 4" descr="http://t2.gstatic.com/images?q=tbn:ANd9GcQDYRMaCFU_tSMH4itqtcXnv1x1-SxWWmzGcCgRk99-gQv-ZWT0WA:people.ucls.uchicago.edu/~cjacobs2/wampanoag%2520houses2%2520blake%25208-9%2520per/wetuwint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4724399"/>
            <a:ext cx="2819400" cy="18588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interesting 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Their flag represents the original five nations that were united in peace by the peacemaker. </a:t>
            </a:r>
          </a:p>
          <a:p>
            <a:r>
              <a:rPr lang="en-US" sz="2800" dirty="0" smtClean="0"/>
              <a:t>The pine tree symbol on there flag, represents a white pine tree. </a:t>
            </a:r>
          </a:p>
          <a:p>
            <a:r>
              <a:rPr lang="en-US" sz="2800" dirty="0" smtClean="0"/>
              <a:t>Today they wear modern clothes like most Indian people do today.  </a:t>
            </a:r>
            <a:endParaRPr lang="en-US" sz="2800" dirty="0"/>
          </a:p>
        </p:txBody>
      </p:sp>
      <p:pic>
        <p:nvPicPr>
          <p:cNvPr id="2050" name="Picture 2" descr="http://t1.gstatic.com/images?q=tbn:ANd9GcTKPrAuMeCrYkT9MZ2jKf2_OYZeEl4MWm2iVSK9Wa86OJoR5G6_:ryanmorrison15.tripod.com/sitebuildercontent/sitebuilderpictures/longhous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4343400"/>
            <a:ext cx="3810000" cy="20325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 interesting tradition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Did you know, that they made rugs and jewelry which were made out of silver and turquoise?  </a:t>
            </a:r>
          </a:p>
          <a:p>
            <a:r>
              <a:rPr lang="en-US" sz="4000" dirty="0" smtClean="0"/>
              <a:t>If you have any questions raise your hand and we would be happy to answer!  </a:t>
            </a:r>
          </a:p>
          <a:p>
            <a:endParaRPr lang="en-US" sz="4000" dirty="0"/>
          </a:p>
        </p:txBody>
      </p:sp>
      <p:pic>
        <p:nvPicPr>
          <p:cNvPr id="1026" name="Picture 2" descr="http://t2.gstatic.com/images?q=tbn:ANd9GcQt-kag4520ezJhbmFtFobLzQEhC0er9nQoTl40_O9niz98ilUM:www.internetrugs.com/blog/wp-content/uploads/2008/07/india-sarou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4876800"/>
            <a:ext cx="3733800" cy="1981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230</Words>
  <Application>Microsoft Office PowerPoint</Application>
  <PresentationFormat>On-screen Show (4:3)</PresentationFormat>
  <Paragraphs>21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The Iroquois tribe </vt:lpstr>
      <vt:lpstr>Location</vt:lpstr>
      <vt:lpstr>Clothes</vt:lpstr>
      <vt:lpstr>Food</vt:lpstr>
      <vt:lpstr>Houses</vt:lpstr>
      <vt:lpstr>Some interesting facts</vt:lpstr>
      <vt:lpstr>An interesting tradition</vt:lpstr>
    </vt:vector>
  </TitlesOfParts>
  <Company>Springdale Public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Iroquois tribe </dc:title>
  <dc:creator>TECH</dc:creator>
  <cp:lastModifiedBy>Springdale Public Schools</cp:lastModifiedBy>
  <cp:revision>11</cp:revision>
  <dcterms:created xsi:type="dcterms:W3CDTF">2011-12-05T15:33:29Z</dcterms:created>
  <dcterms:modified xsi:type="dcterms:W3CDTF">2011-12-09T16:09:25Z</dcterms:modified>
</cp:coreProperties>
</file>